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57" r:id="rId3"/>
    <p:sldId id="258" r:id="rId4"/>
    <p:sldId id="270" r:id="rId5"/>
    <p:sldId id="274" r:id="rId6"/>
    <p:sldId id="275" r:id="rId7"/>
    <p:sldId id="276" r:id="rId8"/>
    <p:sldId id="297" r:id="rId9"/>
    <p:sldId id="296" r:id="rId10"/>
    <p:sldId id="29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0" d="100"/>
          <a:sy n="180" d="100"/>
        </p:scale>
        <p:origin x="-1554" y="-58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D41A4-136A-4834-AF0B-B67CF229EAD0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15E8-7908-435F-9136-5B8723EEEC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8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615E8-7908-435F-9136-5B8723EEEC29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615E8-7908-435F-9136-5B8723EEEC29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26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B8E8-BEEC-460C-B18D-775ACCF18E7D}" type="datetimeFigureOut">
              <a:rPr lang="pl-PL" smtClean="0"/>
              <a:pPr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CBE4-B6F5-4C8A-88AF-1180C0E436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wa.gov.pl/naukowcy/program-imienia-bekker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wa.gov.pl/naukowcy/profesura-goscinna-nawa" TargetMode="External"/><Relationship Id="rId5" Type="http://schemas.openxmlformats.org/officeDocument/2006/relationships/hyperlink" Target="https://nawa.gov.pl/naukowcy/ceepus" TargetMode="External"/><Relationship Id="rId4" Type="http://schemas.openxmlformats.org/officeDocument/2006/relationships/hyperlink" Target="https://nawa.gov.pl/naukowcy/program-im-walczak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wa.gov.pl/naukowcy/program-im-ulam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wa.gov.pl/wspolpraca-i-wymiana-miedzynarodowa/wspolne-projekty-badawcz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wa.gov.pl/wspolpraca-i-wymiana-miedzynarodowa/program-wymiany-osobowej-studentow-i-naukowcow-w-ramach-wspolpracy-bilateralnej/edycja-2021/naukowcy-202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lbright.edu.pl/fulbright-stem-impact-award/" TargetMode="External"/><Relationship Id="rId5" Type="http://schemas.openxmlformats.org/officeDocument/2006/relationships/hyperlink" Target="https://fulbright.edu.pl/sir-award/" TargetMode="External"/><Relationship Id="rId4" Type="http://schemas.openxmlformats.org/officeDocument/2006/relationships/hyperlink" Target="https://fulbright.edu.pl/senior-awar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ticuniv.uu.s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np.org.pl/" TargetMode="External"/><Relationship Id="rId4" Type="http://schemas.openxmlformats.org/officeDocument/2006/relationships/hyperlink" Target="https://www.daad.pl/pl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med.pl/hrs4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med.pl/pliki/2022/01/Pismo-okolne-nr-3_Plan-Rownosci-dla-UMED.pd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0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9141694" cy="514349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563888" y="1718687"/>
            <a:ext cx="3854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3"/>
              </a:rPr>
              <a:t>https://nawa.gov.pl/naukowcy/program-imienia-bekkera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63888" y="2582783"/>
            <a:ext cx="3607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4"/>
              </a:rPr>
              <a:t>https://nawa.gov.pl/naukowcy/program-im-walczaka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63888" y="3302863"/>
            <a:ext cx="2675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5"/>
              </a:rPr>
              <a:t>https://nawa.gov.pl/naukowcy/ceepus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63888" y="3939902"/>
            <a:ext cx="3854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  <a:hlinkClick r:id="rId6"/>
              </a:rPr>
              <a:t>https://nawa.gov.pl/naukowcy/profesura-goscinna-nawa</a:t>
            </a:r>
            <a:endParaRPr lang="pl-PL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265479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3"/>
              </a:rPr>
              <a:t>https://nawa.gov.pl/naukowcy/program-im-ulama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99592" y="3723878"/>
            <a:ext cx="6102408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60" b="1" dirty="0">
                <a:solidFill>
                  <a:schemeClr val="tx2"/>
                </a:solidFill>
                <a:hlinkClick r:id="rId4"/>
              </a:rPr>
              <a:t>https://nawa.gov.pl/wspolpraca-i-wymiana-miedzynarodowa/wspolne-projekty-badawcze</a:t>
            </a:r>
            <a:endParaRPr lang="pl-PL" sz="116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1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314781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70C0"/>
                </a:solidFill>
                <a:hlinkClick r:id="rId3"/>
              </a:rPr>
              <a:t>https://nawa.gov.pl/wspolpraca-i-wymiana-miedzynarodowa/program-wymiany-osobowej-studentow-i-naukowcow-w-ramach-wspolpracy-bilateralnej/edycja-2021/naukowcy-2021</a:t>
            </a:r>
            <a:endParaRPr lang="pl-PL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6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99592" y="1718687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4"/>
              </a:rPr>
              <a:t>https://fulbright.edu.pl/senior-award/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278777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5"/>
              </a:rPr>
              <a:t>https://</a:t>
            </a:r>
            <a:r>
              <a:rPr lang="pl-PL" sz="1200" b="1" dirty="0" smtClean="0">
                <a:solidFill>
                  <a:schemeClr val="tx2"/>
                </a:solidFill>
                <a:hlinkClick r:id="rId5"/>
              </a:rPr>
              <a:t>fulbright.edu.pl/sir-award/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99592" y="386789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6"/>
              </a:rPr>
              <a:t>https://fulbright.edu.pl/fulbright-stem-impact-award/</a:t>
            </a:r>
            <a:endParaRPr lang="pl-PL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8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1862703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3"/>
              </a:rPr>
              <a:t>https://www.balticuniv.uu.se/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99592" y="265479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4"/>
              </a:rPr>
              <a:t>https://www.daad.pl/pl/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3446879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hlinkClick r:id="rId5"/>
              </a:rPr>
              <a:t>https://www.fnp.org.pl/</a:t>
            </a:r>
            <a:endParaRPr lang="pl-PL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76256" y="372387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www.umed.pl/hrs4r</a:t>
            </a:r>
            <a:endParaRPr lang="pl-PL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5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47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211008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70C0"/>
                </a:solidFill>
                <a:hlinkClick r:id="rId3"/>
              </a:rPr>
              <a:t>https://umed.pl/pliki/2022/01/Pismo-okolne-nr-3_Plan-Rownosci-dla-UMED.pdf </a:t>
            </a:r>
            <a:endParaRPr lang="pl-PL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0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" y="0"/>
            <a:ext cx="9141700" cy="5143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1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9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0"/>
            <a:ext cx="91417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0"/>
            <a:ext cx="914169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8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51</Words>
  <Application>Microsoft Office PowerPoint</Application>
  <PresentationFormat>Pokaz na ekranie (16:9)</PresentationFormat>
  <Paragraphs>17</Paragraphs>
  <Slides>24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iwona.kasperkowicz-n</dc:creator>
  <cp:lastModifiedBy>Iwona Kasperkowicz-Nowak</cp:lastModifiedBy>
  <cp:revision>137</cp:revision>
  <dcterms:created xsi:type="dcterms:W3CDTF">2017-12-20T07:50:30Z</dcterms:created>
  <dcterms:modified xsi:type="dcterms:W3CDTF">2023-01-16T09:26:39Z</dcterms:modified>
</cp:coreProperties>
</file>